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321" r:id="rId3"/>
    <p:sldId id="348" r:id="rId4"/>
    <p:sldId id="349" r:id="rId5"/>
    <p:sldId id="352" r:id="rId6"/>
    <p:sldId id="350" r:id="rId7"/>
    <p:sldId id="351" r:id="rId8"/>
    <p:sldId id="353" r:id="rId9"/>
    <p:sldId id="354" r:id="rId10"/>
    <p:sldId id="355" r:id="rId11"/>
    <p:sldId id="339" r:id="rId12"/>
    <p:sldId id="340" r:id="rId13"/>
    <p:sldId id="341" r:id="rId14"/>
    <p:sldId id="342" r:id="rId15"/>
    <p:sldId id="343" r:id="rId16"/>
    <p:sldId id="344" r:id="rId17"/>
    <p:sldId id="345" r:id="rId18"/>
    <p:sldId id="34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5/7/2020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val="1875136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5/7/2020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133600"/>
            <a:ext cx="7406640" cy="1472184"/>
          </a:xfrm>
        </p:spPr>
        <p:txBody>
          <a:bodyPr>
            <a:normAutofit fontScale="90000"/>
          </a:bodyPr>
          <a:lstStyle/>
          <a:p>
            <a:pPr algn="ctr"/>
            <a:r>
              <a:rPr lang="en-US" sz="3600" b="1" dirty="0">
                <a:effectLst/>
                <a:latin typeface="Times New Roman" pitchFamily="18" charset="0"/>
                <a:cs typeface="Times New Roman" pitchFamily="18" charset="0"/>
              </a:rPr>
              <a:t>Chapter No.1 </a:t>
            </a:r>
            <a:br>
              <a:rPr lang="en-US" sz="3600" b="1" dirty="0">
                <a:effectLst/>
                <a:latin typeface="Times New Roman" pitchFamily="18" charset="0"/>
                <a:cs typeface="Times New Roman" pitchFamily="18" charset="0"/>
              </a:rPr>
            </a:br>
            <a:r>
              <a:rPr lang="en-US" sz="3600" b="1" dirty="0" smtClean="0">
                <a:effectLst/>
                <a:latin typeface="Times New Roman" pitchFamily="18" charset="0"/>
                <a:cs typeface="Times New Roman" pitchFamily="18" charset="0"/>
              </a:rPr>
              <a:t>Advantages &amp; </a:t>
            </a:r>
            <a:r>
              <a:rPr lang="en-US" sz="3600" b="1" dirty="0" smtClean="0">
                <a:effectLst/>
                <a:latin typeface="Times New Roman" panose="02020603050405020304" pitchFamily="18" charset="0"/>
                <a:cs typeface="Times New Roman" panose="02020603050405020304" pitchFamily="18" charset="0"/>
              </a:rPr>
              <a:t>Disadvantages </a:t>
            </a:r>
            <a:r>
              <a:rPr lang="en-US" sz="3600" b="1" dirty="0">
                <a:effectLst/>
                <a:latin typeface="Times New Roman" panose="02020603050405020304" pitchFamily="18" charset="0"/>
                <a:cs typeface="Times New Roman" panose="02020603050405020304" pitchFamily="18" charset="0"/>
              </a:rPr>
              <a:t>Of </a:t>
            </a:r>
            <a:r>
              <a:rPr lang="en-US" sz="3600" b="1" dirty="0" smtClean="0">
                <a:effectLst/>
                <a:latin typeface="Times New Roman" panose="02020603050405020304" pitchFamily="18" charset="0"/>
                <a:cs typeface="Times New Roman" panose="02020603050405020304" pitchFamily="18" charset="0"/>
              </a:rPr>
              <a:t>Computer</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371600" y="2819400"/>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3600" b="1" dirty="0" smtClean="0">
                <a:latin typeface="Times New Roman" panose="02020603050405020304" pitchFamily="18" charset="0"/>
                <a:cs typeface="Times New Roman" panose="02020603050405020304" pitchFamily="18" charset="0"/>
              </a:rPr>
              <a:t>Disadvantages </a:t>
            </a:r>
            <a:r>
              <a:rPr lang="en-US" sz="3600" b="1" dirty="0">
                <a:latin typeface="Times New Roman" panose="02020603050405020304" pitchFamily="18" charset="0"/>
                <a:cs typeface="Times New Roman" panose="02020603050405020304" pitchFamily="18" charset="0"/>
              </a:rPr>
              <a:t>Of Computer</a:t>
            </a:r>
            <a:endParaRPr lang="en-US" sz="3600" b="1"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418928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Disadvantages Of </a:t>
            </a:r>
            <a:r>
              <a:rPr lang="en-US" sz="3600" b="1" dirty="0" smtClean="0">
                <a:latin typeface="Times New Roman" panose="02020603050405020304" pitchFamily="18" charset="0"/>
                <a:cs typeface="Times New Roman" panose="02020603050405020304" pitchFamily="18" charset="0"/>
              </a:rPr>
              <a:t>Computer</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fontAlgn="base"/>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use of computer has also created some problems in society which are as follows</a:t>
            </a:r>
            <a:r>
              <a:rPr lang="en-US" sz="2800" dirty="0" smtClean="0">
                <a:latin typeface="Times New Roman" panose="02020603050405020304" pitchFamily="18" charset="0"/>
                <a:cs typeface="Times New Roman" panose="02020603050405020304" pitchFamily="18" charset="0"/>
              </a:rPr>
              <a:t>.</a:t>
            </a:r>
          </a:p>
          <a:p>
            <a:pPr lvl="1" algn="just" fontAlgn="base"/>
            <a:r>
              <a:rPr lang="en-US" sz="2400" b="1" dirty="0" smtClean="0">
                <a:latin typeface="Times New Roman" panose="02020603050405020304" pitchFamily="18" charset="0"/>
                <a:cs typeface="Times New Roman" panose="02020603050405020304" pitchFamily="18" charset="0"/>
              </a:rPr>
              <a:t>Unemployment</a:t>
            </a:r>
          </a:p>
          <a:p>
            <a:pPr lvl="1" algn="just" fontAlgn="base"/>
            <a:r>
              <a:rPr lang="en-US" sz="2400" b="1" dirty="0">
                <a:latin typeface="Times New Roman" panose="02020603050405020304" pitchFamily="18" charset="0"/>
                <a:cs typeface="Times New Roman" panose="02020603050405020304" pitchFamily="18" charset="0"/>
              </a:rPr>
              <a:t>Wastage Of Time And </a:t>
            </a:r>
            <a:r>
              <a:rPr lang="en-US" sz="2400" b="1" dirty="0" smtClean="0">
                <a:latin typeface="Times New Roman" panose="02020603050405020304" pitchFamily="18" charset="0"/>
                <a:cs typeface="Times New Roman" panose="02020603050405020304" pitchFamily="18" charset="0"/>
              </a:rPr>
              <a:t>Energy</a:t>
            </a:r>
          </a:p>
          <a:p>
            <a:pPr lvl="1" algn="just" fontAlgn="base"/>
            <a:r>
              <a:rPr lang="en-US" sz="2400" b="1" dirty="0">
                <a:latin typeface="Times New Roman" panose="02020603050405020304" pitchFamily="18" charset="0"/>
                <a:cs typeface="Times New Roman" panose="02020603050405020304" pitchFamily="18" charset="0"/>
              </a:rPr>
              <a:t>Data </a:t>
            </a:r>
            <a:r>
              <a:rPr lang="en-US" sz="2400" b="1" dirty="0" smtClean="0">
                <a:latin typeface="Times New Roman" panose="02020603050405020304" pitchFamily="18" charset="0"/>
                <a:cs typeface="Times New Roman" panose="02020603050405020304" pitchFamily="18" charset="0"/>
              </a:rPr>
              <a:t>Security</a:t>
            </a:r>
          </a:p>
          <a:p>
            <a:pPr lvl="1" algn="just" fontAlgn="base"/>
            <a:r>
              <a:rPr lang="en-US" sz="2400" b="1" dirty="0">
                <a:latin typeface="Times New Roman" panose="02020603050405020304" pitchFamily="18" charset="0"/>
                <a:cs typeface="Times New Roman" panose="02020603050405020304" pitchFamily="18" charset="0"/>
              </a:rPr>
              <a:t>Computer </a:t>
            </a:r>
            <a:r>
              <a:rPr lang="en-US" sz="2400" b="1" dirty="0" smtClean="0">
                <a:latin typeface="Times New Roman" panose="02020603050405020304" pitchFamily="18" charset="0"/>
                <a:cs typeface="Times New Roman" panose="02020603050405020304" pitchFamily="18" charset="0"/>
              </a:rPr>
              <a:t>Crimes</a:t>
            </a:r>
          </a:p>
          <a:p>
            <a:pPr lvl="1" algn="just" fontAlgn="base"/>
            <a:r>
              <a:rPr lang="en-US" sz="2400" b="1" dirty="0">
                <a:latin typeface="Times New Roman" panose="02020603050405020304" pitchFamily="18" charset="0"/>
                <a:cs typeface="Times New Roman" panose="02020603050405020304" pitchFamily="18" charset="0"/>
              </a:rPr>
              <a:t>Privacy </a:t>
            </a:r>
            <a:r>
              <a:rPr lang="en-US" sz="2400" b="1" dirty="0" smtClean="0">
                <a:latin typeface="Times New Roman" panose="02020603050405020304" pitchFamily="18" charset="0"/>
                <a:cs typeface="Times New Roman" panose="02020603050405020304" pitchFamily="18" charset="0"/>
              </a:rPr>
              <a:t>Violation</a:t>
            </a:r>
          </a:p>
          <a:p>
            <a:pPr lvl="1" algn="just" fontAlgn="base"/>
            <a:r>
              <a:rPr lang="en-US" sz="2400" b="1" dirty="0">
                <a:latin typeface="Times New Roman" panose="02020603050405020304" pitchFamily="18" charset="0"/>
                <a:cs typeface="Times New Roman" panose="02020603050405020304" pitchFamily="18" charset="0"/>
              </a:rPr>
              <a:t>Health </a:t>
            </a:r>
            <a:r>
              <a:rPr lang="en-US" sz="2400" b="1" dirty="0" smtClean="0">
                <a:latin typeface="Times New Roman" panose="02020603050405020304" pitchFamily="18" charset="0"/>
                <a:cs typeface="Times New Roman" panose="02020603050405020304" pitchFamily="18" charset="0"/>
              </a:rPr>
              <a:t>Risks</a:t>
            </a:r>
          </a:p>
          <a:p>
            <a:pPr lvl="1" algn="just" fontAlgn="base"/>
            <a:r>
              <a:rPr lang="en-US" sz="2400" b="1" dirty="0">
                <a:latin typeface="Times New Roman" panose="02020603050405020304" pitchFamily="18" charset="0"/>
                <a:cs typeface="Times New Roman" panose="02020603050405020304" pitchFamily="18" charset="0"/>
              </a:rPr>
              <a:t>Impact On Environment</a:t>
            </a:r>
            <a:endParaRPr lang="en-US" sz="2400" dirty="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2274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Unemployment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fontAlgn="base"/>
            <a:r>
              <a:rPr lang="en-US" sz="2800" dirty="0" smtClean="0">
                <a:latin typeface="Times New Roman" panose="02020603050405020304" pitchFamily="18" charset="0"/>
                <a:cs typeface="Times New Roman" panose="02020603050405020304" pitchFamily="18" charset="0"/>
              </a:rPr>
              <a:t>Different </a:t>
            </a:r>
            <a:r>
              <a:rPr lang="en-US" sz="2800" dirty="0">
                <a:latin typeface="Times New Roman" panose="02020603050405020304" pitchFamily="18" charset="0"/>
                <a:cs typeface="Times New Roman" panose="02020603050405020304" pitchFamily="18" charset="0"/>
              </a:rPr>
              <a:t>tasks are performed automatically by using computers. It reduces the need of people and increases unemployment in society.</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819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Wastage Of Time And </a:t>
            </a:r>
            <a:r>
              <a:rPr lang="en-US" sz="3600" b="1" dirty="0" smtClean="0">
                <a:latin typeface="Times New Roman" panose="02020603050405020304" pitchFamily="18" charset="0"/>
                <a:cs typeface="Times New Roman" panose="02020603050405020304" pitchFamily="18" charset="0"/>
              </a:rPr>
              <a:t>Energy</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fontAlgn="base"/>
            <a:r>
              <a:rPr lang="en-US" sz="2800" dirty="0" smtClean="0">
                <a:latin typeface="Times New Roman" panose="02020603050405020304" pitchFamily="18" charset="0"/>
                <a:cs typeface="Times New Roman" panose="02020603050405020304" pitchFamily="18" charset="0"/>
              </a:rPr>
              <a:t>Many </a:t>
            </a:r>
            <a:r>
              <a:rPr lang="en-US" sz="2800" dirty="0">
                <a:latin typeface="Times New Roman" panose="02020603050405020304" pitchFamily="18" charset="0"/>
                <a:cs typeface="Times New Roman" panose="02020603050405020304" pitchFamily="18" charset="0"/>
              </a:rPr>
              <a:t>people use computers without positive purpose. They play games and chat for a long period of time. It causes wastage of time and energy. Young generation is now spending more time on the social media websites like Facebook, Twitter </a:t>
            </a:r>
            <a:r>
              <a:rPr lang="en-US" sz="2800" dirty="0" err="1">
                <a:latin typeface="Times New Roman" panose="02020603050405020304" pitchFamily="18" charset="0"/>
                <a:cs typeface="Times New Roman" panose="02020603050405020304" pitchFamily="18" charset="0"/>
              </a:rPr>
              <a:t>etc</a:t>
            </a:r>
            <a:r>
              <a:rPr lang="en-US" sz="2800" dirty="0">
                <a:latin typeface="Times New Roman" panose="02020603050405020304" pitchFamily="18" charset="0"/>
                <a:cs typeface="Times New Roman" panose="02020603050405020304" pitchFamily="18" charset="0"/>
              </a:rPr>
              <a:t> or texting their friends all night through smartphones which is bad for both studies and their health. And it also has adverse effects on the social life.</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2511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Data </a:t>
            </a:r>
            <a:r>
              <a:rPr lang="en-US" sz="3600" b="1" dirty="0" smtClean="0">
                <a:latin typeface="Times New Roman" panose="02020603050405020304" pitchFamily="18" charset="0"/>
                <a:cs typeface="Times New Roman" panose="02020603050405020304" pitchFamily="18" charset="0"/>
              </a:rPr>
              <a:t>Security</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fontAlgn="base"/>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data stored on a computer can be accessed by unauthorized persons through networks. It has created serious problems for the data security.</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730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Computer </a:t>
            </a:r>
            <a:r>
              <a:rPr lang="en-US" sz="3600" b="1" dirty="0" smtClean="0">
                <a:latin typeface="Times New Roman" panose="02020603050405020304" pitchFamily="18" charset="0"/>
                <a:cs typeface="Times New Roman" panose="02020603050405020304" pitchFamily="18" charset="0"/>
              </a:rPr>
              <a:t>Crimes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fontAlgn="base"/>
            <a:r>
              <a:rPr lang="en-US" sz="2800" dirty="0" smtClean="0">
                <a:latin typeface="Times New Roman" panose="02020603050405020304" pitchFamily="18" charset="0"/>
                <a:cs typeface="Times New Roman" panose="02020603050405020304" pitchFamily="18" charset="0"/>
              </a:rPr>
              <a:t>People </a:t>
            </a:r>
            <a:r>
              <a:rPr lang="en-US" sz="2800" dirty="0">
                <a:latin typeface="Times New Roman" panose="02020603050405020304" pitchFamily="18" charset="0"/>
                <a:cs typeface="Times New Roman" panose="02020603050405020304" pitchFamily="18" charset="0"/>
              </a:rPr>
              <a:t>use the computer for negative activities. They hack the credit card numbers of the people and misuse them or they can steal important data from big organizations.</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8881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Privacy </a:t>
            </a:r>
            <a:r>
              <a:rPr lang="en-US" sz="3600" b="1" dirty="0" smtClean="0">
                <a:latin typeface="Times New Roman" panose="02020603050405020304" pitchFamily="18" charset="0"/>
                <a:cs typeface="Times New Roman" panose="02020603050405020304" pitchFamily="18" charset="0"/>
              </a:rPr>
              <a:t>Violation</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fontAlgn="base"/>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computers are used to store personal data of the people. The privacy of a person can be violated if the personal and confidential records are not protected properly.</a:t>
            </a:r>
          </a:p>
        </p:txBody>
      </p:sp>
    </p:spTree>
    <p:extLst>
      <p:ext uri="{BB962C8B-B14F-4D97-AF65-F5344CB8AC3E}">
        <p14:creationId xmlns:p14="http://schemas.microsoft.com/office/powerpoint/2010/main" val="3113815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Health </a:t>
            </a:r>
            <a:r>
              <a:rPr lang="en-US" sz="3600" b="1" dirty="0" smtClean="0">
                <a:latin typeface="Times New Roman" panose="02020603050405020304" pitchFamily="18" charset="0"/>
                <a:cs typeface="Times New Roman" panose="02020603050405020304" pitchFamily="18" charset="0"/>
              </a:rPr>
              <a:t>Risks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improper and prolonged use of computer can results in injuries or disorders of hands, wrists, elbows, eyes, necks and back. The users can avoid health risks by using the computer in proper position. They must also take regular breaks while using the computer for longer period of time. It is recommended to take a couple of minutes break after 30 minutes of computer usage.</a:t>
            </a: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6740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Impact On </a:t>
            </a:r>
            <a:r>
              <a:rPr lang="en-US" sz="3600" b="1" dirty="0" smtClean="0">
                <a:latin typeface="Times New Roman" panose="02020603050405020304" pitchFamily="18" charset="0"/>
                <a:cs typeface="Times New Roman" panose="02020603050405020304" pitchFamily="18" charset="0"/>
              </a:rPr>
              <a:t>Environment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algn="just" fontAlgn="base"/>
            <a:r>
              <a:rPr lang="en-US" dirty="0" smtClean="0"/>
              <a:t>The </a:t>
            </a:r>
            <a:r>
              <a:rPr lang="en-US" dirty="0"/>
              <a:t>computer manufacturing processes and </a:t>
            </a:r>
            <a:r>
              <a:rPr lang="en-US" sz="2600" dirty="0">
                <a:latin typeface="Times New Roman" panose="02020603050405020304" pitchFamily="18" charset="0"/>
                <a:cs typeface="Times New Roman" panose="02020603050405020304" pitchFamily="18" charset="0"/>
              </a:rPr>
              <a:t>computer</a:t>
            </a:r>
            <a:r>
              <a:rPr lang="en-US" dirty="0"/>
              <a:t> waste are polluting the environment. The wasted parts of computer can release dangerous toxic materials. Green computer is a method to reduce the electricity consumed and environmental waste generated when using a computer. It includes recycling and regulating manufacturing processes. The used computers must be donated or disposed off properly.</a:t>
            </a:r>
          </a:p>
          <a:p>
            <a:endParaRPr lang="en-US" dirty="0"/>
          </a:p>
        </p:txBody>
      </p:sp>
    </p:spTree>
    <p:extLst>
      <p:ext uri="{BB962C8B-B14F-4D97-AF65-F5344CB8AC3E}">
        <p14:creationId xmlns:p14="http://schemas.microsoft.com/office/powerpoint/2010/main" val="2672379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371600" y="2819400"/>
            <a:ext cx="7498080"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3600" b="1" dirty="0">
                <a:latin typeface="Times New Roman" panose="02020603050405020304" pitchFamily="18" charset="0"/>
                <a:cs typeface="Times New Roman" panose="02020603050405020304" pitchFamily="18" charset="0"/>
              </a:rPr>
              <a:t>A</a:t>
            </a:r>
            <a:r>
              <a:rPr lang="en-US" sz="3600" b="1" dirty="0" smtClean="0">
                <a:latin typeface="Times New Roman" panose="02020603050405020304" pitchFamily="18" charset="0"/>
                <a:cs typeface="Times New Roman" panose="02020603050405020304" pitchFamily="18" charset="0"/>
              </a:rPr>
              <a:t>dvantages </a:t>
            </a:r>
            <a:r>
              <a:rPr lang="en-US" sz="3600" b="1" dirty="0">
                <a:latin typeface="Times New Roman" panose="02020603050405020304" pitchFamily="18" charset="0"/>
                <a:cs typeface="Times New Roman" panose="02020603050405020304" pitchFamily="18" charset="0"/>
              </a:rPr>
              <a:t>Of Computer</a:t>
            </a:r>
            <a:endParaRPr lang="en-US" sz="3600" b="1"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327123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Speed</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When </a:t>
            </a:r>
            <a:r>
              <a:rPr lang="en-US" dirty="0">
                <a:latin typeface="Times New Roman" panose="02020603050405020304" pitchFamily="18" charset="0"/>
                <a:cs typeface="Times New Roman" panose="02020603050405020304" pitchFamily="18" charset="0"/>
              </a:rPr>
              <a:t>data, instructions, and information flow along electronic circuits in a computer, they travel at incredibly fast speeds. </a:t>
            </a:r>
          </a:p>
        </p:txBody>
      </p:sp>
    </p:spTree>
    <p:extLst>
      <p:ext uri="{BB962C8B-B14F-4D97-AF65-F5344CB8AC3E}">
        <p14:creationId xmlns:p14="http://schemas.microsoft.com/office/powerpoint/2010/main" val="1760005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Reliability</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electronic components in modern computers are dependable and reliable because they rarely break or </a:t>
            </a:r>
            <a:r>
              <a:rPr lang="en-US" dirty="0" smtClean="0">
                <a:latin typeface="Times New Roman" panose="02020603050405020304" pitchFamily="18" charset="0"/>
                <a:cs typeface="Times New Roman" panose="02020603050405020304" pitchFamily="18" charset="0"/>
              </a:rPr>
              <a:t>fail.</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6502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Accuracy</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Despite </a:t>
            </a:r>
            <a:r>
              <a:rPr lang="en-US" dirty="0">
                <a:latin typeface="Times New Roman" panose="02020603050405020304" pitchFamily="18" charset="0"/>
                <a:cs typeface="Times New Roman" panose="02020603050405020304" pitchFamily="18" charset="0"/>
              </a:rPr>
              <a:t>of its amazing speed modern computer can work with almost 100% accuracy. which is very important while performing huge calculations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8200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3600" b="1" dirty="0" smtClean="0">
                <a:latin typeface="Times New Roman" panose="02020603050405020304" pitchFamily="18" charset="0"/>
                <a:cs typeface="Times New Roman" panose="02020603050405020304" pitchFamily="18" charset="0"/>
              </a:rPr>
              <a:t>Communications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Most </a:t>
            </a:r>
            <a:r>
              <a:rPr lang="en-US" dirty="0">
                <a:latin typeface="Times New Roman" panose="02020603050405020304" pitchFamily="18" charset="0"/>
                <a:cs typeface="Times New Roman" panose="02020603050405020304" pitchFamily="18" charset="0"/>
              </a:rPr>
              <a:t>computers today can communicate with other computers, often wirelessly. Computers with this capability can share any of the four information processing cycle operations input, process, output, and storage with another computer or a user. </a:t>
            </a:r>
          </a:p>
        </p:txBody>
      </p:sp>
    </p:spTree>
    <p:extLst>
      <p:ext uri="{BB962C8B-B14F-4D97-AF65-F5344CB8AC3E}">
        <p14:creationId xmlns:p14="http://schemas.microsoft.com/office/powerpoint/2010/main" val="1628661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Storage</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computer can transfer data quickly from storage to memory, process it, and then store it again for future use.</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5255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Multitasking</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Multitasking </a:t>
            </a:r>
            <a:r>
              <a:rPr lang="en-US" sz="2800" dirty="0">
                <a:latin typeface="Times New Roman" panose="02020603050405020304" pitchFamily="18" charset="0"/>
                <a:cs typeface="Times New Roman" panose="02020603050405020304" pitchFamily="18" charset="0"/>
              </a:rPr>
              <a:t>is one of the major advantage of computer. Person can perform multiple task, multiple operation, calculate numerical problems within few seconds. Computer can perform trillion of instructions per second.</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6827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Consistently</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a:latin typeface="Times New Roman" panose="02020603050405020304" pitchFamily="18" charset="0"/>
                <a:cs typeface="Times New Roman" panose="02020603050405020304" pitchFamily="18" charset="0"/>
              </a:rPr>
              <a:t>Given the same input and processes, a computer will produce the same results — consistently.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Computers </a:t>
            </a:r>
            <a:r>
              <a:rPr lang="en-US" sz="2800" dirty="0">
                <a:latin typeface="Times New Roman" panose="02020603050405020304" pitchFamily="18" charset="0"/>
                <a:cs typeface="Times New Roman" panose="02020603050405020304" pitchFamily="18" charset="0"/>
              </a:rPr>
              <a:t>generate error-free results, provided the input is correct and the instructions work.</a:t>
            </a:r>
          </a:p>
        </p:txBody>
      </p:sp>
    </p:spTree>
    <p:extLst>
      <p:ext uri="{BB962C8B-B14F-4D97-AF65-F5344CB8AC3E}">
        <p14:creationId xmlns:p14="http://schemas.microsoft.com/office/powerpoint/2010/main" val="2928670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782</TotalTime>
  <Words>577</Words>
  <Application>Microsoft Office PowerPoint</Application>
  <PresentationFormat>On-screen Show (4:3)</PresentationFormat>
  <Paragraphs>41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Chapter No.1  Advantages &amp; Disadvantages Of Computer</vt:lpstr>
      <vt:lpstr>PowerPoint Presentation</vt:lpstr>
      <vt:lpstr>Speed</vt:lpstr>
      <vt:lpstr>Reliability</vt:lpstr>
      <vt:lpstr>Accuracy</vt:lpstr>
      <vt:lpstr>Communications</vt:lpstr>
      <vt:lpstr>Storage</vt:lpstr>
      <vt:lpstr>Multitasking</vt:lpstr>
      <vt:lpstr>Consistently</vt:lpstr>
      <vt:lpstr>PowerPoint Presentation</vt:lpstr>
      <vt:lpstr>Disadvantages Of Computer</vt:lpstr>
      <vt:lpstr>Unemployment</vt:lpstr>
      <vt:lpstr>Wastage Of Time And Energy</vt:lpstr>
      <vt:lpstr>Data Security</vt:lpstr>
      <vt:lpstr>Computer Crimes</vt:lpstr>
      <vt:lpstr>Privacy Violation</vt:lpstr>
      <vt:lpstr>Health Risks</vt:lpstr>
      <vt:lpstr>Impact On Environment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ismail - [2010]</cp:lastModifiedBy>
  <cp:revision>299</cp:revision>
  <dcterms:created xsi:type="dcterms:W3CDTF">2015-09-13T05:42:29Z</dcterms:created>
  <dcterms:modified xsi:type="dcterms:W3CDTF">2020-05-07T06:57:02Z</dcterms:modified>
</cp:coreProperties>
</file>